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47"/>
  </p:handoutMasterIdLst>
  <p:sldIdLst>
    <p:sldId id="256" r:id="rId2"/>
    <p:sldId id="261" r:id="rId3"/>
    <p:sldId id="280" r:id="rId4"/>
    <p:sldId id="260" r:id="rId5"/>
    <p:sldId id="304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72" r:id="rId32"/>
    <p:sldId id="290" r:id="rId33"/>
    <p:sldId id="291" r:id="rId34"/>
    <p:sldId id="299" r:id="rId35"/>
    <p:sldId id="301" r:id="rId36"/>
    <p:sldId id="302" r:id="rId37"/>
    <p:sldId id="303" r:id="rId38"/>
    <p:sldId id="306" r:id="rId39"/>
    <p:sldId id="307" r:id="rId40"/>
    <p:sldId id="300" r:id="rId41"/>
    <p:sldId id="305" r:id="rId42"/>
    <p:sldId id="257" r:id="rId43"/>
    <p:sldId id="265" r:id="rId44"/>
    <p:sldId id="292" r:id="rId45"/>
    <p:sldId id="289" r:id="rId4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chemeClr val="tx1"/>
    </p:penClr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61F2E-991A-5D47-9512-2158ED557C00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0216-4D37-CF4E-87C4-8FA9854729D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576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WWW.EVIAN-PLONGEE.FR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logo-club-subaquatique-evian-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11744" y="400171"/>
            <a:ext cx="4742631" cy="474263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E500-B78D-2C41-B00C-0CF7B2132B2A}" type="datetimeFigureOut">
              <a:rPr lang="fr-FR" smtClean="0"/>
              <a:pPr/>
              <a:t>22/09/15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0D61-0F51-664B-AED1-9B933ECF8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5396407"/>
            <a:ext cx="7772400" cy="118608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2015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18267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 advClick="0" advTm="5120">
        <p:fade/>
      </p:transition>
    </mc:Choice>
    <mc:Fallback>
      <p:transition spd="med" advClick="0" advTm="51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09771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890307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75440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191190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295965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</a:rPr>
              <a:t>www.evian-plongee.fr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085360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36615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94705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67586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972201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41711"/>
            <a:ext cx="9144000" cy="52060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94181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93242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92143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519450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74045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7859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</a:rPr>
              <a:t>www.evian-plongee.fr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67556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34722"/>
            <a:ext cx="9144000" cy="49990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926418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10407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44179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  <p:pic>
        <p:nvPicPr>
          <p:cNvPr id="4" name="Image 3" descr="a4F5j4O4XaGl3rmqHJPxo_lM2-wF6q3e_DuJC89aQ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7943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590023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CKhv6NckKtouJHKs6_WTCJ6Wkh6Z8HNPAkYr9lll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5887823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646874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JMwrg4i6BJhHF8IiJ6sYAetpUbP-G8S6MSkSu9M_l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654915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502691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fkBLm6_iI0S_stoLAnzCs7Y-oNWatQ1jeosIwPrfZ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404488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3hOXraubGay4L_OPIxdu9XCK1yBoPqUqPQiu7QOx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516857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81156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m0OhTGSAZFKaFskvKe_f6zq0U8KoUFKVwqoFUdbgq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544485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OFD_goZaWt1dOyRqCgXWXrKQ29zfKTEjFrvixUljik,bGUsK_PlAmwgelVfMr4LnWHOjQ91ZR2s6zu5VJNtDaY,fuNqXop6QJzOgezR_0rVOJ6PQ5FYdb45JWCeSIVG2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996602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445192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ZfoUkJs3Hq-NhPO3tEW_Mr0yUgRUUc21sBROWyUW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6136326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823521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zZtuaZtXQw7_qsKrlJO5EqyY-hVWBHaf5hM70bF6z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565139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rkhPDTskfQvL0PR0tBly0VQkTH5WeSe-HzV7rxB4qM,YJVb6DTrFiEJGBHJ362VW1rj73tvR5QyYh_MjuEAaO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38020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982260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3aU5DUvxY-ETLNQxxO2MIbpaznyIXHEDMXJoJVY-bI,TJL2D-IjNIfuxBdD9fKtVcMKTAdQfwYD1DqbQtRtA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72965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314200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BrzsUsURxu3hvOIpWvz0q7GYvgJ2kwVXofEIMo_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37723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nR9gZHStHJjPOVFAHWe3ykwD-sQ-vNhRanwUXovrqU,Foht4F2admWbpHqjE4G1enpqJLp8Pz6-0mFD9kmy2t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38019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11508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Rg-UFYSZ4H1pDfo6dfmppDDSZdzFZrVzorPhBbVHyQ,OrOdGPIZsJFM9__Cu6A30h1X4DgEsgRGSBSynaoku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"/>
            <a:ext cx="1029705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6191549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05548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YZaZYKWmFwpx7Ly61GGYR4WWS3y5_Wc3aLGZ7MMz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79615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kp2RFD1eidqaLfoemr2guzkwdlTablbd6aC3pWon3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31547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061851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i-g5rhYANKEUV9zymeAm1TJNhGUx-FT8s01JbWZ3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6205354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387643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b50vK4Hd8jYxpiirWjb34sVCuBWvGCNaTxIic_dIz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</a:rPr>
              <a:t>www.evian-plongee.fr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715878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6N9EtSUSfQG-QjV2r2xXAlBgvh9z61kxOC9XDDO0f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767953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008443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qn0tJx1-D7VE9kllC1yQ4Ly6cDEPeqTXNdXSwycdtK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</a:rPr>
              <a:t>www.evian-plongee.fr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229774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nd5jRW6imszAMwawVwHR9b-yuUSCHVBqezGrBMUXVQ,NpSKjsy6aB4JZS5FtlAOZdo9qnw878Fq7MQVxeEP6x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946193"/>
            <a:ext cx="9144000" cy="5143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53868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HorfCLOn8yLxYSPpRcaRM41dHZuIrlhFx_exxEKlUQ,FCyVRd8f9AzjiM2nG5USP6AZZXm2zg06cfqlcDpvZA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130919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594970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qVz2wGUsuF3RadDmlypwdwcVViKmQ6IZx1H0at6XUc,T-6H3BXVWa2EcSMjVIT3SRMey1Zt5HDmALM3z2vWO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03936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29929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_Kmyjo1memcOMs7FySvXoUeQW-e66JhlHr1CdGWZFCA,gdknwq-yDN2iojR1jGRucQYg3sRjxnLgo5FwynLzV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992864"/>
            <a:ext cx="9144000" cy="49838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638439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dViGK0-XJyQJ8YrqhknP1KnNS5C0UnwNRRooPclP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65631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336334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25747"/>
            <a:ext cx="9144000" cy="50315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661366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DemJaHXvpAKYNs7KTmiUgsaM2IpK6v27ROHlMgXgL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6191549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938381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X7q_HykHVmq3zn-rVKZSAU9xcaxxGNT55Nfzb702Us,sIWdw3YNB7Et-Xg-Ys3BzdKKGeS-QbEbQbwOqGOB1EA,9iPVcUlfSL6GpRLWiAM_wH672Tjo2F7sGcLFYH1k3W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31548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9939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992862"/>
            <a:ext cx="9144000" cy="5143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444345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Fz8jYtaECUilSx_K8XLHDjZyPW6CzzF9u1tk6PQjv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www.evian-plongee.fr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012043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86561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325651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27978"/>
            <a:ext cx="9144000" cy="60900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37412" y="406945"/>
            <a:ext cx="297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www.evian-plongee.fr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36423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893</TotalTime>
  <Words>133</Words>
  <Application>Microsoft Macintosh PowerPoint</Application>
  <PresentationFormat>Présentation à l'écran (4:3)</PresentationFormat>
  <Paragraphs>45</Paragraphs>
  <Slides>45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Noir</vt:lpstr>
      <vt:lpstr>2015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Company>EPMN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plongeurs </dc:title>
  <dc:creator>Prosope</dc:creator>
  <cp:lastModifiedBy>Jean-Louis Lascoux</cp:lastModifiedBy>
  <cp:revision>18</cp:revision>
  <dcterms:created xsi:type="dcterms:W3CDTF">2015-09-22T08:38:51Z</dcterms:created>
  <dcterms:modified xsi:type="dcterms:W3CDTF">2015-09-22T08:41:20Z</dcterms:modified>
</cp:coreProperties>
</file>